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56" r:id="rId2"/>
    <p:sldId id="264" r:id="rId3"/>
    <p:sldId id="274" r:id="rId4"/>
    <p:sldId id="276" r:id="rId5"/>
    <p:sldId id="282" r:id="rId6"/>
    <p:sldId id="275" r:id="rId7"/>
    <p:sldId id="281" r:id="rId8"/>
    <p:sldId id="280" r:id="rId9"/>
    <p:sldId id="277" r:id="rId10"/>
    <p:sldId id="278" r:id="rId11"/>
    <p:sldId id="279" r:id="rId12"/>
    <p:sldId id="28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8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1373" autoAdjust="0"/>
  </p:normalViewPr>
  <p:slideViewPr>
    <p:cSldViewPr>
      <p:cViewPr>
        <p:scale>
          <a:sx n="118" d="100"/>
          <a:sy n="118" d="100"/>
        </p:scale>
        <p:origin x="-72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8DC40-501D-458C-B2F9-05CC4275163C}" type="datetimeFigureOut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B0FF-B279-4006-B64F-67E13C04E7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CF82D7-D32C-4361-92B0-89267A4E8AF2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C26C-45A1-49B6-A5DA-79573AA02487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C7D7-0B6A-4232-B5AC-00B04FCF2D42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66CEB-7EF7-4F9E-8CF7-89D9C5D834DA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C1CC9-6321-4646-9C36-D72FC103A501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04E3-7D23-4DEC-B496-7F53BA9AE43F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8F91-077A-4906-A944-9B4DCDD4A86B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83E26-17C6-4878-BEBD-72B4365F8B13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C65E-8822-4496-A4CA-4A3DBF43DFE7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56B533-6DB6-44AE-9D16-627BBD09D2D9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6028B2-135E-4650-84B3-495733A759B1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0D1BA2-3C9C-46A2-A832-79A98B712087}" type="datetime1">
              <a:rPr lang="sk-SK" smtClean="0"/>
              <a:pPr/>
              <a:t>3. 10. 2013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  <a:t>Vzdelanie pre lepší život</a:t>
            </a:r>
            <a:b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</a:br>
            <a:endParaRPr lang="sk-SK" sz="1600" i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stellar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</a:p>
          <a:p>
            <a:pPr algn="ctr"/>
            <a:endParaRPr lang="sk-SK" dirty="0"/>
          </a:p>
        </p:txBody>
      </p:sp>
      <p:pic>
        <p:nvPicPr>
          <p:cNvPr id="1026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752600" y="609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Základná škola, Slovenských dobrovoľníkov 122/7, Žilina </a:t>
            </a:r>
            <a:endParaRPr lang="sk-SK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meranie sily 8. ročník</a:t>
            </a:r>
            <a:endParaRPr lang="sk-SK" b="1" u="sng" dirty="0"/>
          </a:p>
        </p:txBody>
      </p:sp>
      <p:pic>
        <p:nvPicPr>
          <p:cNvPr id="5122" name="Picture 2" descr="E:\akt. 1.3\fyzika\fyzika 7. roč-teplo\IMG_0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0"/>
            <a:ext cx="2362200" cy="1771650"/>
          </a:xfrm>
          <a:prstGeom prst="rect">
            <a:avLst/>
          </a:prstGeom>
          <a:noFill/>
        </p:spPr>
      </p:pic>
      <p:pic>
        <p:nvPicPr>
          <p:cNvPr id="5123" name="Picture 3" descr="E:\akt. 1.3\fyzika\fyzika 7. roč-teplo\IMG_0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191000"/>
            <a:ext cx="2362200" cy="1771650"/>
          </a:xfrm>
          <a:prstGeom prst="rect">
            <a:avLst/>
          </a:prstGeom>
          <a:noFill/>
        </p:spPr>
      </p:pic>
      <p:pic>
        <p:nvPicPr>
          <p:cNvPr id="5124" name="Picture 4" descr="E:\akt. 1.3\fyzika\fyzika 7. roč-teplo\IMG_05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286000"/>
            <a:ext cx="2362200" cy="1771650"/>
          </a:xfrm>
          <a:prstGeom prst="rect">
            <a:avLst/>
          </a:prstGeom>
          <a:noFill/>
        </p:spPr>
      </p:pic>
      <p:pic>
        <p:nvPicPr>
          <p:cNvPr id="5125" name="Picture 5" descr="E:\akt. 1.3\fyzika\fyzika 7. roč-teplo\IMG_04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800" y="2286000"/>
            <a:ext cx="2361600" cy="1771200"/>
          </a:xfrm>
          <a:prstGeom prst="rect">
            <a:avLst/>
          </a:prstGeom>
          <a:noFill/>
        </p:spPr>
      </p:pic>
      <p:pic>
        <p:nvPicPr>
          <p:cNvPr id="5126" name="Picture 6" descr="E:\akt. 1.3\fyzika\fyzika 7. roč-teplo\IMG_0509 - kóp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191000"/>
            <a:ext cx="2361600" cy="177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páka 8. ročník</a:t>
            </a:r>
            <a:endParaRPr lang="sk-SK" b="1" u="sng" dirty="0"/>
          </a:p>
        </p:txBody>
      </p:sp>
      <p:pic>
        <p:nvPicPr>
          <p:cNvPr id="6146" name="Picture 2" descr="E:\akt. 1.3\fyzika\fyzika2\IMG_0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352800"/>
            <a:ext cx="2400000" cy="1800000"/>
          </a:xfrm>
          <a:prstGeom prst="rect">
            <a:avLst/>
          </a:prstGeom>
          <a:noFill/>
        </p:spPr>
      </p:pic>
      <p:pic>
        <p:nvPicPr>
          <p:cNvPr id="6147" name="Picture 3" descr="E:\akt. 1.3\fyzika\fyzika2\IMG_0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00"/>
            <a:ext cx="2400000" cy="1800000"/>
          </a:xfrm>
          <a:prstGeom prst="rect">
            <a:avLst/>
          </a:prstGeom>
          <a:noFill/>
        </p:spPr>
      </p:pic>
      <p:pic>
        <p:nvPicPr>
          <p:cNvPr id="6148" name="Picture 4" descr="E:\akt. 1.3\fyzika\fyzika2\IMG_0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2000" y="3381600"/>
            <a:ext cx="2400000" cy="1800000"/>
          </a:xfrm>
          <a:prstGeom prst="rect">
            <a:avLst/>
          </a:prstGeom>
          <a:noFill/>
        </p:spPr>
      </p:pic>
      <p:pic>
        <p:nvPicPr>
          <p:cNvPr id="6149" name="Picture 5" descr="E:\akt. 1.3\fyzika\fyzika2\IMG_07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34340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exkurzia Paríž</a:t>
            </a:r>
            <a:endParaRPr lang="sk-SK" b="1" u="sng" dirty="0"/>
          </a:p>
        </p:txBody>
      </p:sp>
      <p:pic>
        <p:nvPicPr>
          <p:cNvPr id="13" name="Obrázok 12" descr="C:\Users\skola\Desktop\SPRAVA PARIZ moja\mechanika (2)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752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C:\Users\skola\Desktop\SPRAVA PARIZ moja\mechanika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1868581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C:\Users\skola\Desktop\SPRAVA PARIZ moja\solárna energia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96953"/>
            <a:ext cx="2438400" cy="194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C:\Users\skola\Desktop\hydrodynamika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209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 descr="C:\Users\skola\Desktop\IMG_1333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4384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533400" y="1676400"/>
            <a:ext cx="7772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Cieľom aktivity 1.3. je: </a:t>
            </a:r>
          </a:p>
          <a:p>
            <a:endParaRPr lang="sk-SK" b="1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sk-SK" sz="1600" dirty="0" smtClean="0"/>
              <a:t>umožniť rozvoj žiackych kľúčových kompetencií, schopnosť učiť sa, komunikovať a riešiť nové problémy. 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sk-SK" sz="1600" dirty="0" smtClean="0"/>
              <a:t>posilniť zdravú rivalitu a samostatnosť žiakov pri riešení problému.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sk-SK" sz="1600" dirty="0" smtClean="0"/>
              <a:t>motivovať a vytvárať pozitívny vzťah  žiakov k vzdelávaniu na ZŠ a k predmetu matematika, fyzika, telesná výchova , hudobná výchova a k princípom </a:t>
            </a:r>
            <a:r>
              <a:rPr lang="sk-SK" sz="1600" dirty="0" err="1" smtClean="0"/>
              <a:t>Unesca</a:t>
            </a:r>
            <a:r>
              <a:rPr lang="sk-SK" sz="1600" dirty="0" smtClean="0"/>
              <a:t>. 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sk-SK" sz="1600" dirty="0" smtClean="0"/>
              <a:t>uplatňovať  moderné vyuč. metódy a formy práce za účelom zvýšenia   efektívnosti  výučby, naučiť žiakov pracovať s modernými výukovými technológiami , zabezpečiť kvalitné osvojovanie poznatkov a získavanie  zručností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sk-SK" sz="1600" dirty="0" smtClean="0"/>
              <a:t>a motivovať žiakov k lepším výchovno-vzdelávacím výsledkom.</a:t>
            </a:r>
            <a:endParaRPr lang="sk-SK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57200" y="17526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Funkcia aktivity</a:t>
            </a:r>
            <a:r>
              <a:rPr lang="sk-SK" u="sng" dirty="0" smtClean="0"/>
              <a:t>: </a:t>
            </a:r>
          </a:p>
          <a:p>
            <a:endParaRPr lang="sk-SK" u="sng" dirty="0" smtClean="0"/>
          </a:p>
          <a:p>
            <a:r>
              <a:rPr lang="sk-SK" sz="1600" dirty="0" smtClean="0"/>
              <a:t>Zlepšiť podmienky vzdelávania inováciou didaktických prostriedkov, učebných materiálov a pomôcok a tým zlepšiť vzťah žiakov k predmetu matematika, fyzika, hudobná výchova, telesná výchova  a j k vzdelávaniu v týchto predmetoch na 2. stupni ZŠ.</a:t>
            </a:r>
            <a:endParaRPr lang="sk-SK" sz="1600" dirty="0"/>
          </a:p>
        </p:txBody>
      </p:sp>
      <p:pic>
        <p:nvPicPr>
          <p:cNvPr id="1026" name="Picture 2" descr="E:\akt. 1.3\fyzika\fyzika2\IMG_0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2540000" cy="1905000"/>
          </a:xfrm>
          <a:prstGeom prst="rect">
            <a:avLst/>
          </a:prstGeom>
          <a:noFill/>
        </p:spPr>
      </p:pic>
      <p:pic>
        <p:nvPicPr>
          <p:cNvPr id="1029" name="Picture 5" descr="E:\akt. 1.3\hudobná\IMG_2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657600"/>
            <a:ext cx="2133600" cy="1600200"/>
          </a:xfrm>
          <a:prstGeom prst="rect">
            <a:avLst/>
          </a:prstGeom>
          <a:noFill/>
        </p:spPr>
      </p:pic>
      <p:pic>
        <p:nvPicPr>
          <p:cNvPr id="1030" name="Picture 6" descr="E:\akt. 1.3\matematika\alf testy\IMG_2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6576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457200" y="16764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 smtClean="0"/>
              <a:t>Aktivita </a:t>
            </a:r>
            <a:r>
              <a:rPr lang="sk-SK" sz="1600" dirty="0" smtClean="0"/>
              <a:t>bude </a:t>
            </a:r>
            <a:r>
              <a:rPr lang="sk-SK" sz="1600" b="1" dirty="0" smtClean="0"/>
              <a:t>zameraná</a:t>
            </a:r>
            <a:r>
              <a:rPr lang="sk-SK" sz="1600" dirty="0" smtClean="0"/>
              <a:t> na tvorbu nových doplňujúcich učebných materiálov k jednotlivým tematickým okruhom, overovanie vytvorených učebných materiálov v praxi, tvorbu pracovných listov, testov na  rozvoj a overovanie kľúčových kompetencií a hodnotenie žiakov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533400" y="33528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/>
              <a:t>Realizácia aktivity: </a:t>
            </a:r>
            <a:r>
              <a:rPr lang="sk-SK" sz="1600" dirty="0" smtClean="0"/>
              <a:t>Učebné predmety matematika, fyzika, hudobná výchova, telesná výchova  na 2. Stupni ZŠ.</a:t>
            </a:r>
            <a:endParaRPr lang="sk-SK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hustota pevných látok 6. ročník</a:t>
            </a:r>
            <a:endParaRPr lang="sk-SK" b="1" u="sng" dirty="0"/>
          </a:p>
        </p:txBody>
      </p:sp>
      <p:pic>
        <p:nvPicPr>
          <p:cNvPr id="8194" name="Picture 2" descr="E:\akt. 1.3\fyzika\fyzika2\IMG_0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209800"/>
            <a:ext cx="2640000" cy="1980000"/>
          </a:xfrm>
          <a:prstGeom prst="rect">
            <a:avLst/>
          </a:prstGeom>
          <a:noFill/>
        </p:spPr>
      </p:pic>
      <p:pic>
        <p:nvPicPr>
          <p:cNvPr id="8195" name="Picture 3" descr="E:\akt. 1.3\fyzika\fyzika2\IMG_0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209800"/>
            <a:ext cx="2640000" cy="1980000"/>
          </a:xfrm>
          <a:prstGeom prst="rect">
            <a:avLst/>
          </a:prstGeom>
          <a:noFill/>
        </p:spPr>
      </p:pic>
      <p:pic>
        <p:nvPicPr>
          <p:cNvPr id="8196" name="Picture 4" descr="E:\akt. 1.3\fyzika\fyzika2\IMG_07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267200"/>
            <a:ext cx="2640000" cy="1980000"/>
          </a:xfrm>
          <a:prstGeom prst="rect">
            <a:avLst/>
          </a:prstGeom>
          <a:noFill/>
        </p:spPr>
      </p:pic>
      <p:pic>
        <p:nvPicPr>
          <p:cNvPr id="8197" name="Picture 5" descr="E:\akt. 1.3\fyzika\fyzika2\IMG_07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267200"/>
            <a:ext cx="2640000" cy="1980000"/>
          </a:xfrm>
          <a:prstGeom prst="rect">
            <a:avLst/>
          </a:prstGeom>
          <a:noFill/>
        </p:spPr>
      </p:pic>
      <p:pic>
        <p:nvPicPr>
          <p:cNvPr id="8198" name="Picture 6" descr="E:\akt. 1.3\fyzika\fyzika2\IMG_07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267200"/>
            <a:ext cx="1447800" cy="193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parný stroj 7. ročník</a:t>
            </a:r>
            <a:endParaRPr lang="sk-SK" b="1" u="sng" dirty="0"/>
          </a:p>
        </p:txBody>
      </p:sp>
      <p:pic>
        <p:nvPicPr>
          <p:cNvPr id="2051" name="Picture 3" descr="E:\akt. 1.3\fyzika\fyzika parný stroj 7.roč\IMG_2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9800"/>
            <a:ext cx="2286000" cy="1714500"/>
          </a:xfrm>
          <a:prstGeom prst="rect">
            <a:avLst/>
          </a:prstGeom>
          <a:noFill/>
        </p:spPr>
      </p:pic>
      <p:pic>
        <p:nvPicPr>
          <p:cNvPr id="2052" name="Picture 4" descr="E:\akt. 1.3\fyzika\fyzika parný stroj 7.roč\IMG_22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191001"/>
            <a:ext cx="2438400" cy="1828800"/>
          </a:xfrm>
          <a:prstGeom prst="rect">
            <a:avLst/>
          </a:prstGeom>
          <a:noFill/>
        </p:spPr>
      </p:pic>
      <p:pic>
        <p:nvPicPr>
          <p:cNvPr id="2053" name="Picture 5" descr="E:\akt. 1.3\fyzika\fyzika parný stroj 7.roč\IMG_22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191000"/>
            <a:ext cx="2438400" cy="1828800"/>
          </a:xfrm>
          <a:prstGeom prst="rect">
            <a:avLst/>
          </a:prstGeom>
          <a:noFill/>
        </p:spPr>
      </p:pic>
      <p:pic>
        <p:nvPicPr>
          <p:cNvPr id="2054" name="Picture 6" descr="E:\akt. 1.3\fyzika\fyzika parný stroj 7.roč\IMG_22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09800"/>
            <a:ext cx="2286000" cy="1714500"/>
          </a:xfrm>
          <a:prstGeom prst="rect">
            <a:avLst/>
          </a:prstGeom>
          <a:noFill/>
        </p:spPr>
      </p:pic>
      <p:pic>
        <p:nvPicPr>
          <p:cNvPr id="2055" name="Picture 7" descr="E:\akt. 1.3\fyzika\fyzika parný stroj 7.roč\IMG_22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2098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výmena tepla 7. ročník</a:t>
            </a:r>
            <a:endParaRPr lang="sk-SK" b="1" u="sng" dirty="0"/>
          </a:p>
        </p:txBody>
      </p:sp>
      <p:pic>
        <p:nvPicPr>
          <p:cNvPr id="7170" name="Picture 2" descr="E:\akt. 1.3\fyzika\fyzika2\IMG_0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800" y="2362200"/>
            <a:ext cx="2400000" cy="1800000"/>
          </a:xfrm>
          <a:prstGeom prst="rect">
            <a:avLst/>
          </a:prstGeom>
          <a:noFill/>
        </p:spPr>
      </p:pic>
      <p:pic>
        <p:nvPicPr>
          <p:cNvPr id="7171" name="Picture 3" descr="E:\akt. 1.3\fyzika\fyzika2\IMG_07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200" y="2362200"/>
            <a:ext cx="1350000" cy="1800000"/>
          </a:xfrm>
          <a:prstGeom prst="rect">
            <a:avLst/>
          </a:prstGeom>
          <a:noFill/>
        </p:spPr>
      </p:pic>
      <p:pic>
        <p:nvPicPr>
          <p:cNvPr id="7172" name="Picture 4" descr="E:\akt. 1.3\fyzika\fyzika2\IMG_0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6200" y="2362200"/>
            <a:ext cx="2400000" cy="1800000"/>
          </a:xfrm>
          <a:prstGeom prst="rect">
            <a:avLst/>
          </a:prstGeom>
          <a:noFill/>
        </p:spPr>
      </p:pic>
      <p:pic>
        <p:nvPicPr>
          <p:cNvPr id="7173" name="Picture 5" descr="E:\akt. 1.3\fyzika\fyzika2\IMG_07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1000" y="4267200"/>
            <a:ext cx="2400000" cy="1800000"/>
          </a:xfrm>
          <a:prstGeom prst="rect">
            <a:avLst/>
          </a:prstGeom>
          <a:noFill/>
        </p:spPr>
      </p:pic>
      <p:pic>
        <p:nvPicPr>
          <p:cNvPr id="7174" name="Picture 6" descr="E:\akt. 1.3\fyzika\fyzika2\IMG_07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26720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teplo 7. ročník</a:t>
            </a:r>
            <a:endParaRPr lang="sk-SK" b="1" u="sng" dirty="0"/>
          </a:p>
        </p:txBody>
      </p:sp>
      <p:pic>
        <p:nvPicPr>
          <p:cNvPr id="3074" name="Picture 2" descr="E:\akt. 1.3\fyzika\fyzika 7. roč-teplo\IMG_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153850"/>
            <a:ext cx="2640001" cy="1980000"/>
          </a:xfrm>
          <a:prstGeom prst="rect">
            <a:avLst/>
          </a:prstGeom>
          <a:noFill/>
        </p:spPr>
      </p:pic>
      <p:pic>
        <p:nvPicPr>
          <p:cNvPr id="3075" name="Picture 3" descr="E:\akt. 1.3\fyzika\fyzika 7. roč-teplo\IMG_0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4267200"/>
            <a:ext cx="2640000" cy="1980000"/>
          </a:xfrm>
          <a:prstGeom prst="rect">
            <a:avLst/>
          </a:prstGeom>
          <a:noFill/>
        </p:spPr>
      </p:pic>
      <p:pic>
        <p:nvPicPr>
          <p:cNvPr id="3077" name="Picture 5" descr="D:\Data\stav projektov\školy\Budatín\BUDATIN\1.3 Overovanie kl komp\fyzika\IMG_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8802" y="4267200"/>
            <a:ext cx="2640001" cy="1980000"/>
          </a:xfrm>
          <a:prstGeom prst="rect">
            <a:avLst/>
          </a:prstGeom>
          <a:noFill/>
        </p:spPr>
      </p:pic>
      <p:pic>
        <p:nvPicPr>
          <p:cNvPr id="3078" name="Picture 6" descr="E:\akt. 1.3\fyzika\fyzika 7. roč-teplo\IMG_00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8801" y="2153850"/>
            <a:ext cx="2640000" cy="198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Aktivita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1.3 Rozvoj  a overovanie kľúčových kompetencií žiakov na 2.stupni ZŠ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00" y="152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/>
              <a:t>Fyzika – optika 8. ročník</a:t>
            </a:r>
            <a:endParaRPr lang="sk-SK" b="1" u="sng" dirty="0"/>
          </a:p>
        </p:txBody>
      </p:sp>
      <p:pic>
        <p:nvPicPr>
          <p:cNvPr id="4098" name="Picture 2" descr="E:\akt. 1.3\fyzika\fyzika 7. roč-teplo\IMG_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133600"/>
            <a:ext cx="1600200" cy="2133600"/>
          </a:xfrm>
          <a:prstGeom prst="rect">
            <a:avLst/>
          </a:prstGeom>
          <a:noFill/>
        </p:spPr>
      </p:pic>
      <p:pic>
        <p:nvPicPr>
          <p:cNvPr id="4099" name="Picture 3" descr="E:\akt. 1.3\fyzika\fyzika 7. roč-teplo\IMG_0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4400" y="2133600"/>
            <a:ext cx="2209800" cy="1657350"/>
          </a:xfrm>
          <a:prstGeom prst="rect">
            <a:avLst/>
          </a:prstGeom>
          <a:noFill/>
        </p:spPr>
      </p:pic>
      <p:pic>
        <p:nvPicPr>
          <p:cNvPr id="4100" name="Picture 4" descr="E:\akt. 1.3\fyzika\fyzika 7. roč-teplo\IMG_0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648200"/>
            <a:ext cx="2133600" cy="1600200"/>
          </a:xfrm>
          <a:prstGeom prst="rect">
            <a:avLst/>
          </a:prstGeom>
          <a:noFill/>
        </p:spPr>
      </p:pic>
      <p:pic>
        <p:nvPicPr>
          <p:cNvPr id="4101" name="Picture 5" descr="E:\akt. 1.3\fyzika\fyzika 7. roč-teplo\IMG_04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038600"/>
            <a:ext cx="2169582" cy="1627187"/>
          </a:xfrm>
          <a:prstGeom prst="rect">
            <a:avLst/>
          </a:prstGeom>
          <a:noFill/>
        </p:spPr>
      </p:pic>
      <p:pic>
        <p:nvPicPr>
          <p:cNvPr id="4102" name="Picture 6" descr="E:\akt. 1.3\fyzika\fyzika 7. roč-teplo\IMG_04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4800" y="2133600"/>
            <a:ext cx="2160000" cy="1620000"/>
          </a:xfrm>
          <a:prstGeom prst="rect">
            <a:avLst/>
          </a:prstGeom>
          <a:noFill/>
        </p:spPr>
      </p:pic>
      <p:pic>
        <p:nvPicPr>
          <p:cNvPr id="4103" name="Picture 7" descr="E:\akt. 1.3\fyzika\fyzika 7. roč-teplo\IMG_04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4800" y="3962400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311</Words>
  <PresentationFormat>Prezentácia na obrazovke (4:3)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Arkáda</vt:lpstr>
      <vt:lpstr>Vzdelanie pre lepší život 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  <vt:lpstr>Aktivita 1.3 Rozvoj  a overovanie kľúčových kompetencií žiakov na 2.stupni ZŠ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Vzdelanie pre lepší život</dc:title>
  <dc:creator>ADMIN</dc:creator>
  <cp:lastModifiedBy>ADMIN</cp:lastModifiedBy>
  <cp:revision>88</cp:revision>
  <dcterms:created xsi:type="dcterms:W3CDTF">2013-03-07T07:20:59Z</dcterms:created>
  <dcterms:modified xsi:type="dcterms:W3CDTF">2013-10-03T08:35:12Z</dcterms:modified>
</cp:coreProperties>
</file>