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70" r:id="rId11"/>
    <p:sldId id="264" r:id="rId12"/>
    <p:sldId id="265" r:id="rId13"/>
    <p:sldId id="269" r:id="rId14"/>
    <p:sldId id="266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70C13"/>
    <a:srgbClr val="04080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54" autoAdjust="0"/>
  </p:normalViewPr>
  <p:slideViewPr>
    <p:cSldViewPr>
      <p:cViewPr varScale="1">
        <p:scale>
          <a:sx n="74" d="100"/>
          <a:sy n="74" d="100"/>
        </p:scale>
        <p:origin x="-3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10351-0C50-427F-A6C1-6AB6C352FD2F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52842-C31C-4091-A143-1BDF54D5200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884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52842-C31C-4091-A143-1BDF54D5200B}" type="slidenum">
              <a:rPr lang="sk-SK" smtClean="0"/>
              <a:t>17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E389C-2443-4313-A228-D724C912E597}" type="datetimeFigureOut">
              <a:rPr lang="sk-SK" smtClean="0"/>
              <a:t>20. 11. 2012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8CC9-FE8C-46D4-A484-6267DD136987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P007089_redimensio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899592" y="1844824"/>
            <a:ext cx="7272808" cy="21602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Múzeum vedy a techniky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Soňa </a:t>
            </a:r>
            <a:r>
              <a:rPr lang="sk-SK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Badušková</a:t>
            </a:r>
            <a:r>
              <a:rPr lang="sk-SK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8.B</a:t>
            </a:r>
            <a:endParaRPr lang="sk-SK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P2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Zábery z oddelenia optiky</a:t>
            </a:r>
            <a:endParaRPr lang="sk-SK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P2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FadeLeft">
              <a:avLst/>
            </a:prstTxWarp>
          </a:bodyPr>
          <a:lstStyle/>
          <a:p>
            <a:r>
              <a:rPr lang="sk-SK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Oddelenie </a:t>
            </a:r>
            <a:r>
              <a:rPr lang="sk-SK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29997" dir="5400000" sy="-100000" algn="bl" rotWithShape="0"/>
                </a:effectLst>
              </a:rPr>
              <a:t>matematiky</a:t>
            </a:r>
            <a:r>
              <a:rPr lang="sk-SK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endParaRPr lang="sk-SK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None/>
            </a:pP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V oddelení matematiky bolo takisto veľa atrakcií ktoré ma zaujali, napríklad: </a:t>
            </a:r>
          </a:p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objemy telies</a:t>
            </a:r>
          </a:p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mnohosteny- určovanie počtu stien, vrcholov, hrán </a:t>
            </a:r>
          </a:p>
          <a:p>
            <a:r>
              <a:rPr lang="sk-SK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</a:t>
            </a: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ravdepodobnosť </a:t>
            </a:r>
          </a:p>
          <a:p>
            <a:endParaRPr lang="sk-SK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sk-SK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buNone/>
            </a:pP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buNone/>
            </a:pP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None/>
            </a:pP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Na priľahlých objektoch nám bol ukázaný systém fungovania </a:t>
            </a:r>
            <a:r>
              <a:rPr lang="sk-SK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pytagorovej</a:t>
            </a: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vety.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Pravdepodobnosť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Pytagorova veta</a:t>
            </a:r>
            <a:endParaRPr lang="sk-SK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IMGP2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sz="2800" dirty="0" smtClean="0">
                <a:ln/>
                <a:solidFill>
                  <a:schemeClr val="accent3"/>
                </a:solidFill>
              </a:rPr>
              <a:t>Oddelenie mechaniky</a:t>
            </a:r>
            <a:endParaRPr lang="sk-SK" sz="2800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 oddelení mechaniky sme videli pohyb a silu telies,  rôzne mechanické stroje , uplatnenú kinematiku a dynamiku, ďalej mechanickú prácu a mechanickú energiu , mechaniku tuhých telies a mechaniku tekutín.</a:t>
            </a:r>
          </a:p>
          <a:p>
            <a:r>
              <a:rPr lang="sk-SK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Stretli sme sa tam s viacerými druhmi mechaniky, a to s klasickou mechanikou (</a:t>
            </a:r>
            <a:r>
              <a:rPr lang="sk-SK" sz="1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newtonovou</a:t>
            </a:r>
            <a:r>
              <a:rPr lang="sk-SK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), s relativistickou (</a:t>
            </a:r>
            <a:r>
              <a:rPr lang="sk-SK" sz="1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einsteinovou</a:t>
            </a:r>
            <a:r>
              <a:rPr lang="sk-SK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) a s kvantovou mechanikou.</a:t>
            </a:r>
          </a:p>
          <a:p>
            <a:r>
              <a:rPr lang="sk-SK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Mohli sme si otestovať aj hydraulické a pneumatické zariadenia. </a:t>
            </a:r>
            <a:endParaRPr lang="sk-SK" sz="1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Zábery z oddelenia mechaniky </a:t>
            </a:r>
            <a:endParaRPr lang="sk-SK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a 4" descr="IMGP23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Výdobytky vedy a techniky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835696" y="5373216"/>
            <a:ext cx="5486400" cy="804862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Výdobytky vedy a techniky slúžia pre dobro a rozvoj ľudstva.</a:t>
            </a:r>
          </a:p>
          <a:p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Zábery z oddelenia výdobytkov vedy a techniky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Zábery z oddelenia výdobytkov vedy a techniky 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P2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Okrem iného sme videli aj ostatné skvosty Paríža</a:t>
            </a:r>
            <a:b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sk-SK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Eiffelova</a:t>
            </a: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sk-SK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veža-symbol</a:t>
            </a:r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Paríža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007089_redimensio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ité des sciences et de l'industrie</a:t>
            </a:r>
            <a:endParaRPr lang="sk-SK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Toto mesto vedy a priemyslu je najväčším mestom vedy v Európe. Nachádza sa v parku La </a:t>
            </a:r>
            <a:r>
              <a:rPr lang="sk-SK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Villette</a:t>
            </a:r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v srdci kultúrneho centra pre vedu, technológiu a priemysel. Jeho interaktívne múzeum vedy a techniky má veľké množstvo exponátov venovaných vedeckej tvorbe. Jeho úlohou je podpora vedy, výskumu, priemyslu, objav nových technológií a šírenie vedeckých a technických poznatkov pre verejnosť, hlavne pre mládež.  </a:t>
            </a:r>
          </a:p>
          <a:p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Voľná forma 4"/>
          <p:cNvSpPr/>
          <p:nvPr/>
        </p:nvSpPr>
        <p:spPr>
          <a:xfrm>
            <a:off x="0" y="1052736"/>
            <a:ext cx="8748464" cy="5472608"/>
          </a:xfrm>
          <a:custGeom>
            <a:avLst/>
            <a:gdLst>
              <a:gd name="connsiteX0" fmla="*/ 0 w 8712968"/>
              <a:gd name="connsiteY0" fmla="*/ 0 h 4320480"/>
              <a:gd name="connsiteX1" fmla="*/ 8712968 w 8712968"/>
              <a:gd name="connsiteY1" fmla="*/ 0 h 4320480"/>
              <a:gd name="connsiteX2" fmla="*/ 8712968 w 8712968"/>
              <a:gd name="connsiteY2" fmla="*/ 4320480 h 4320480"/>
              <a:gd name="connsiteX3" fmla="*/ 0 w 8712968"/>
              <a:gd name="connsiteY3" fmla="*/ 4320480 h 4320480"/>
              <a:gd name="connsiteX4" fmla="*/ 0 w 8712968"/>
              <a:gd name="connsiteY4" fmla="*/ 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2968" h="4320480">
                <a:moveTo>
                  <a:pt x="0" y="0"/>
                </a:moveTo>
                <a:lnTo>
                  <a:pt x="8712968" y="0"/>
                </a:lnTo>
                <a:lnTo>
                  <a:pt x="8712968" y="4320480"/>
                </a:lnTo>
                <a:lnTo>
                  <a:pt x="0" y="43204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solidFill>
              <a:srgbClr val="000000">
                <a:alpha val="60000"/>
              </a:srgbClr>
            </a:solidFill>
          </a:ln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3419872" y="37170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Katedrála </a:t>
            </a:r>
            <a:r>
              <a:rPr lang="sk-SK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Notre</a:t>
            </a:r>
            <a:r>
              <a:rPr lang="sk-SK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sk-SK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Dame</a:t>
            </a:r>
            <a:endParaRPr lang="sk-SK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P2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err="1" smtClean="0">
                <a:ln/>
                <a:solidFill>
                  <a:schemeClr val="accent3"/>
                </a:solidFill>
              </a:rPr>
              <a:t>Louvre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P2258.JP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535894"/>
            <a:ext cx="6732240" cy="50491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Paríž bol jednoducho nezabudnuteľný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1995784-la_geode_cite_des_sciences_et_de_l_industrie-pa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1854"/>
            <a:ext cx="9144000" cy="69972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</a:t>
            </a:r>
            <a:r>
              <a:rPr lang="fr-FR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ité des sciences et de l'industrie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Tento impozantný moderný areál patrí k najnavštevovanejším </a:t>
            </a:r>
            <a:r>
              <a:rPr lang="sk-SK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múzeam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Paríža a vďaka jeho atrakciám sa prenesiete do sveta, kde sa krížia hranice medzi vedou a poznaním. Budova múzea vedy a techniky bola postavená v roku 1897podľa návrhu architekta M. </a:t>
            </a:r>
            <a:r>
              <a:rPr lang="sk-SK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Lévyho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ktorý za tento svoj návrh </a:t>
            </a:r>
            <a:r>
              <a:rPr lang="sk-SK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obdržal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Veľkú cenu za architektúru. Monumentálna  stavba zo žuly, ocele a skla sa rozkladá na ploche 4 hektárov a na jej stavbe sa nachádzajú dve kupoly s priemerom 17 m. Tie sledujú dráhu slnka, ktorým je budova presvetlená vďaka elektricky riadeným zrkadlám.</a:t>
            </a:r>
            <a:endParaRPr lang="sk-SK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1052736"/>
            <a:ext cx="9144000" cy="5976664"/>
          </a:xfrm>
          <a:prstGeom prst="rect">
            <a:avLst/>
          </a:prstGeom>
          <a:solidFill>
            <a:srgbClr val="04080C">
              <a:alpha val="50196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P2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Obsah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Popis múzea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Planetárium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 Expozícia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Oddelenie optiky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Oddelenie matematiky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Oddelenie mechaniky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Výdobytky vedy a techniky</a:t>
            </a:r>
          </a:p>
          <a:p>
            <a:r>
              <a:rPr lang="sk-SK" b="1" dirty="0" smtClean="0">
                <a:ln/>
                <a:solidFill>
                  <a:schemeClr val="accent3"/>
                </a:solidFill>
              </a:rPr>
              <a:t>Skvosty </a:t>
            </a:r>
            <a:r>
              <a:rPr lang="sk-SK" b="1" dirty="0">
                <a:ln/>
                <a:solidFill>
                  <a:schemeClr val="accent3"/>
                </a:solidFill>
              </a:rPr>
              <a:t>P</a:t>
            </a:r>
            <a:r>
              <a:rPr lang="sk-SK" b="1" dirty="0" smtClean="0">
                <a:ln/>
                <a:solidFill>
                  <a:schemeClr val="accent3"/>
                </a:solidFill>
              </a:rPr>
              <a:t>aríža</a:t>
            </a:r>
          </a:p>
          <a:p>
            <a:endParaRPr lang="sk-SK" b="1" dirty="0" smtClean="0">
              <a:ln/>
              <a:solidFill>
                <a:schemeClr val="accent3"/>
              </a:solidFill>
            </a:endParaRPr>
          </a:p>
          <a:p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P2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Popis múzea 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sk-SK" sz="1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sk-SK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Múzeum vedy a techniky je vhodné nielen pre dospelých, ale aj pre deti. Každý návštevník má možnosť stať sa účastníkom hier z oblasti vedy a technológií súčasného priemyslu a vzdelávať sa v tejto oblasti zábavným spôsobom. Múzeum ponúka mnoho okruhov na poznanie ako napríklad zo Zeme do vesmíru s poznávaním Zeme, oceánu, matematiky, vesmíru a tak ďalej. Podobne potom Dobrodružstvo života s poznávaním životného prostredia, človeka a techniky alebo otázok života. Ďalšou časťou je napríklad Suroviny a práca človeka o energii, </a:t>
            </a:r>
            <a:endParaRPr lang="sk-SK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buNone/>
            </a:pPr>
            <a:r>
              <a:rPr lang="sk-SK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čerpaní surovinových zdrojov, doprave, robotoch či svetovej ekonomike. Preskúmali sme aj časť týkajúcu sa Jazykov a komunikácie o vnímaniu zvukov a niemenej zaujímavá bola aj expozícia optických klamov. </a:t>
            </a:r>
          </a:p>
          <a:p>
            <a:pPr>
              <a:buNone/>
            </a:pPr>
            <a:r>
              <a:rPr lang="sk-SK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Múzeum je obľúbené predovšetkým vďaka množstvu </a:t>
            </a:r>
            <a:r>
              <a:rPr lang="sk-SK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interaktivných</a:t>
            </a:r>
            <a:r>
              <a:rPr lang="sk-SK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exponátov. </a:t>
            </a:r>
          </a:p>
          <a:p>
            <a:endParaRPr lang="sk-SK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sk-SK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sk-SK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Tak a poďme na to ! ;D</a:t>
            </a:r>
            <a:r>
              <a:rPr lang="sk-SK" sz="1800" b="1" dirty="0" smtClean="0">
                <a:ln/>
                <a:solidFill>
                  <a:schemeClr val="accent3"/>
                </a:solidFill>
              </a:rPr>
              <a:t> </a:t>
            </a:r>
            <a:endParaRPr lang="sk-SK" sz="18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IMGP2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Planetárium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Ako prvé sme navštívili 3D planetárium, ktoré bolo pre nás asi najväčším zážitkom. Cítila som sa ako súčasť nočnej oblohy, vesmíru. Dozvedeli sme sa , že už námorníci v dávnych dobách sa orientovali podľa hviezd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Boli nám ukázané rôzne kozmické telesá a jednotlivé súhvezdia, </a:t>
            </a:r>
            <a:r>
              <a:rPr lang="sk-SK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</a:t>
            </a:r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apr. Súhvezdie Veľkej Medvedice, Malý a Veľký Voz, </a:t>
            </a:r>
            <a:r>
              <a:rPr lang="sk-SK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Severka</a:t>
            </a:r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Predstavili nám : </a:t>
            </a:r>
          </a:p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Slnečnú sústavu a jej jednotlivé planéty</a:t>
            </a:r>
          </a:p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Príliv a odliv mora, ktorý súvisí s príťažlivou silou mesiaca</a:t>
            </a:r>
          </a:p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Mliečnu dráhu 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620688"/>
            <a:ext cx="5076056" cy="5184576"/>
          </a:xfrm>
          <a:prstGeom prst="rect">
            <a:avLst/>
          </a:prstGeom>
          <a:solidFill>
            <a:srgbClr val="000000">
              <a:alpha val="34118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63888" y="764704"/>
            <a:ext cx="5580112" cy="6093296"/>
          </a:xfrm>
          <a:prstGeom prst="rect">
            <a:avLst/>
          </a:prstGeom>
          <a:solidFill>
            <a:srgbClr val="000000">
              <a:alpha val="41176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5098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Zástupný symbol obrázka 4" descr="IMGP23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sk-SK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Expozícia</a:t>
            </a:r>
            <a:endParaRPr lang="sk-SK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63688" y="5373216"/>
            <a:ext cx="5486400" cy="804862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b="1" dirty="0" smtClean="0">
                <a:ln/>
                <a:solidFill>
                  <a:schemeClr val="accent3"/>
                </a:solidFill>
              </a:rPr>
              <a:t>Po planetáriu sme navštívili expozíciu, ktorá obsahovala niekoľko častí zameraných na : optiku, mechaniku, matematiku, zvuk , výdobytky vedy a techniky.</a:t>
            </a:r>
            <a:endParaRPr lang="sk-SK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324544" y="-171400"/>
            <a:ext cx="9649072" cy="7416824"/>
          </a:xfrm>
          <a:prstGeom prst="rect">
            <a:avLst/>
          </a:prstGeom>
          <a:solidFill>
            <a:srgbClr val="070C13">
              <a:alpha val="45882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sk-SK" sz="2800" dirty="0" smtClean="0">
                <a:ln/>
                <a:solidFill>
                  <a:schemeClr val="accent3"/>
                </a:solidFill>
              </a:rPr>
              <a:t>Oddelenie optiky </a:t>
            </a:r>
            <a:endParaRPr lang="sk-SK" sz="2800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Zástupný symbol obsahu 5" descr="24042013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772816"/>
            <a:ext cx="5111750" cy="3888431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484784"/>
            <a:ext cx="3008313" cy="4691063"/>
          </a:xfrm>
        </p:spPr>
        <p:txBody>
          <a:bodyPr>
            <a:noAutofit/>
          </a:bodyPr>
          <a:lstStyle/>
          <a:p>
            <a:r>
              <a:rPr lang="sk-SK" sz="2000" dirty="0" smtClean="0"/>
              <a:t>Keď sme vstúpili do oddelenia optiky, prvé, čo nás zaujalo, boli expozície optických klamov. Boli tam rôzne atrakcie ako odraz a lom svetla, skladanie farieb,  farebné spektrum farieb atd., na ktorých sme si mohli overiť naše zručnosti a vedomosti získané na hodinách fyziky. Bolo to pre nás veľmi zaujímavé- všetkého sme sa mohli dotknúť, vyskúšať si ako to funguje, aké to má účinky. Veľmi sa mi to páčilo.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-252536" y="-171400"/>
            <a:ext cx="9577064" cy="7344816"/>
          </a:xfrm>
          <a:prstGeom prst="rect">
            <a:avLst/>
          </a:prstGeom>
          <a:solidFill>
            <a:srgbClr val="000000">
              <a:alpha val="41961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sk-SK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Zábery z oddelenia optiky</a:t>
            </a:r>
            <a:endParaRPr lang="sk-SK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Obrázok 2" descr="24042013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48880"/>
            <a:ext cx="3923928" cy="2952328"/>
          </a:xfrm>
          <a:prstGeom prst="rect">
            <a:avLst/>
          </a:prstGeom>
        </p:spPr>
      </p:pic>
      <p:pic>
        <p:nvPicPr>
          <p:cNvPr id="4" name="Obrázok 3" descr="24042013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3995936" cy="364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260629</TotalTime>
  <Words>717</Words>
  <Application>Microsoft Office PowerPoint</Application>
  <PresentationFormat>Prezentácia na obrazovke (4:3)</PresentationFormat>
  <Paragraphs>58</Paragraphs>
  <Slides>22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Motív Office</vt:lpstr>
      <vt:lpstr>Múzeum vedy a techniky</vt:lpstr>
      <vt:lpstr>Cité des sciences et de l'industrie</vt:lpstr>
      <vt:lpstr>Cité des sciences et de l'industrie</vt:lpstr>
      <vt:lpstr>Obsah</vt:lpstr>
      <vt:lpstr>Popis múzea </vt:lpstr>
      <vt:lpstr>Planetárium</vt:lpstr>
      <vt:lpstr>Expozícia</vt:lpstr>
      <vt:lpstr>Oddelenie optiky </vt:lpstr>
      <vt:lpstr>Zábery z oddelenia optiky</vt:lpstr>
      <vt:lpstr>Zábery z oddelenia optiky</vt:lpstr>
      <vt:lpstr>Oddelenie matematiky </vt:lpstr>
      <vt:lpstr>Pravdepodobnosť</vt:lpstr>
      <vt:lpstr>Pytagorova veta</vt:lpstr>
      <vt:lpstr>Oddelenie mechaniky</vt:lpstr>
      <vt:lpstr>Zábery z oddelenia mechaniky </vt:lpstr>
      <vt:lpstr>Výdobytky vedy a techniky</vt:lpstr>
      <vt:lpstr>Zábery z oddelenia výdobytkov vedy a techniky</vt:lpstr>
      <vt:lpstr>Zábery z oddelenia výdobytkov vedy a techniky </vt:lpstr>
      <vt:lpstr>Okrem iného sme videli aj ostatné skvosty Paríža Eiffelova veža-symbol Paríža</vt:lpstr>
      <vt:lpstr>Katedrála Notre Dame</vt:lpstr>
      <vt:lpstr>Louvre</vt:lpstr>
      <vt:lpstr>Paríž bol jednoducho nezabudnuteľný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Múzeum vedy a techniky</dc:title>
  <dc:creator>PC</dc:creator>
  <cp:lastModifiedBy>skola</cp:lastModifiedBy>
  <cp:revision>23</cp:revision>
  <dcterms:created xsi:type="dcterms:W3CDTF">2013-05-04T11:13:14Z</dcterms:created>
  <dcterms:modified xsi:type="dcterms:W3CDTF">2013-05-20T15:58:03Z</dcterms:modified>
</cp:coreProperties>
</file>